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CFA0-4224-4322-9B78-AAAE837C5D0C}" type="datetimeFigureOut">
              <a:rPr lang="ko-KR" altLang="en-US" smtClean="0"/>
              <a:t>2020-05-19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51E2-45A4-40E4-8E7D-4164665D4F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0470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ECFA0-4224-4322-9B78-AAAE837C5D0C}" type="datetimeFigureOut">
              <a:rPr lang="ko-KR" altLang="en-US" smtClean="0"/>
              <a:t>2020-05-19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F51E2-45A4-40E4-8E7D-4164665D4F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59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3" name="그림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521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3" name="그림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872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3" name="그림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440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3" name="그림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745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와이드스크린</PresentationFormat>
  <Paragraphs>0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백진희</dc:creator>
  <cp:lastModifiedBy>백진희</cp:lastModifiedBy>
  <cp:revision>1</cp:revision>
  <dcterms:created xsi:type="dcterms:W3CDTF">2020-05-19T12:41:01Z</dcterms:created>
  <dcterms:modified xsi:type="dcterms:W3CDTF">2020-05-19T12:41:01Z</dcterms:modified>
</cp:coreProperties>
</file>